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E39F1-2DB2-1D9A-E4D8-1959676DF3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95884-352A-E376-77BE-E0E76E5746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73655-4A57-12D1-E58F-9776C6789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A1ED0-C2C8-28E0-08E2-A676582EE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0F57F-5F78-5DE5-3A6D-62C375E7B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350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436C4-05FC-93A5-302D-D59E7511F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CDD0C0-C62C-9062-CE69-E3DAEC1B0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ECD13-D9DE-8FE0-3B52-89280BA52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01C85-46BD-D3B4-A1AC-689829662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3BF0D-51A2-B575-5B37-055DF4A52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5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1CC4C5-AE21-6BC3-4F15-DF1FF2A8C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D24217-FEC6-05C6-C6F3-B3E3FC4C1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3800F-4637-FE14-B44C-3D4F28499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11A61-AA91-CBCD-1302-0FBC5A674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6D679-DD4F-9843-8CB3-4FB08F42D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801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F927D-F6B9-9BDC-074D-2C568D340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5106D-76B7-9D6C-0EC8-13F4E122B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C4096-8231-4385-AC99-B624D62A0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9BAE4-077B-F58A-5106-0D0127CCF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44A05-63DD-CFD4-AA9C-961BD027E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65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CD257-8167-2485-EFFC-82D712310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977D7B-0A31-2A72-3538-0E897D2A7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39A0F-FC49-B210-F1D6-867B59D09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F0B13-4E93-F69F-EF52-C0B43381C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C5983-B6A7-51EE-4051-2814A2765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94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46785-85F7-4AFE-35E9-DA74F6558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25857-CF28-C91A-6D83-7FA6AC13C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51CDA2-E696-FF3F-0AD4-E6E7EDE5A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26970-648E-A5E6-7455-CB1BAD118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2838D0-5925-B472-5EFB-D007C99BA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5657AF-2BF5-A972-8DE1-968F7492B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48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6FB10-3D12-F07A-0362-BE3FBDD53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4A353B-0943-7718-3868-53C101A8F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C65A5C-00F0-508E-B59C-A70D9C6651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BEA6BF-56E6-BB6A-1926-E48A77B64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119D56-29D6-16CB-D924-A09B293506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194546-8C67-1F18-CF9D-D3E310B10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D57E08-EE0E-FBA7-BB32-FDA30C5AF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CBB860-19EA-FB11-D18F-7C0EAB7B8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11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11DE7-980D-EF99-4661-0CF37B1B7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F3DAA5-7C24-2E48-826A-3F2F5DF22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373A35-2EE1-B2AB-3E5F-5DC23FF0C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6E0A2E-610B-8170-4294-D26609BB3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57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8BB1C9-3664-A514-FC58-F8552323A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B63C46-2D21-D49E-CA28-A7169571B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7B822-6F91-55C6-2906-8F32A0AB7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92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2B31D-0686-E487-9209-8CFC73B0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2677A-E886-67F2-DC91-4E7E61F18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9DC97B-0CD4-66C8-3BE0-698C128394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02D5F2-6C69-5744-EDB2-5E481ABE0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CAAF59-D4CE-0E81-31DB-83D7FADB5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5AE59-FEAA-1654-A670-96963C6CA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938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6FAEF-EAA7-092B-25FE-E263C7DC4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1F5725-44B6-B46B-2107-5B471AD590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72E35-035C-C489-8878-5777A54D5C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B08523-2C90-FAB3-9C59-A748EEC64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A1576D-BDD2-3AAE-00DE-32370D04A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270E8-E856-1F72-0229-90FF7D4D1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42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E00AD2-6F8E-B454-1F3D-0F827CD2E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468CA-595F-C8F0-3BD2-2EE3DB26A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25124-D4DB-209A-06D5-87EC4AF7FF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FA8DD-4DA9-4CDF-9CBB-8C5CED12647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743CD4-3BBF-6886-AC0C-C0158CA935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699A19-7E52-535D-CAA9-A341552CED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0D3D4-E7D0-4C89-B272-73D9CEBD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67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42A6E-8CF8-D2F5-BF33-6BA4D7D7DF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3986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Trivia War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5D0DFB-64FD-7404-CC0F-3BEE9AA345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19538"/>
            <a:ext cx="9144000" cy="1655762"/>
          </a:xfrm>
        </p:spPr>
        <p:txBody>
          <a:bodyPr/>
          <a:lstStyle/>
          <a:p>
            <a:r>
              <a:rPr lang="en-US" dirty="0">
                <a:latin typeface="+mj-lt"/>
                <a:cs typeface="Arial" panose="020B0604020202020204" pitchFamily="34" charset="0"/>
              </a:rPr>
              <a:t>Interactive – Innovative – Insightful – Invigorating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Flying saucer">
                <a:extLst>
                  <a:ext uri="{FF2B5EF4-FFF2-40B4-BE49-F238E27FC236}">
                    <a16:creationId xmlns:a16="http://schemas.microsoft.com/office/drawing/2014/main" id="{835643F6-6391-6794-DE2B-FE09A10852B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034528537"/>
                  </p:ext>
                </p:extLst>
              </p:nvPr>
            </p:nvGraphicFramePr>
            <p:xfrm>
              <a:off x="4042187" y="786834"/>
              <a:ext cx="4107625" cy="246102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07625" cy="2461020"/>
                    </a:xfrm>
                    <a:prstGeom prst="rect">
                      <a:avLst/>
                    </a:prstGeom>
                  </am3d:spPr>
                  <am3d:camera>
                    <am3d:pos x="0" y="0" z="651914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86920" d="1000000"/>
                    <am3d:preTrans dx="191747" dy="-9077168" dz="295386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41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Flying saucer">
                <a:extLst>
                  <a:ext uri="{FF2B5EF4-FFF2-40B4-BE49-F238E27FC236}">
                    <a16:creationId xmlns:a16="http://schemas.microsoft.com/office/drawing/2014/main" id="{835643F6-6391-6794-DE2B-FE09A10852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2187" y="786834"/>
                <a:ext cx="4107625" cy="24610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137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4133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1493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51BC8F9-46CD-4A97-80BD-5879950C6070}"/>
              </a:ext>
            </a:extLst>
          </p:cNvPr>
          <p:cNvGrpSpPr/>
          <p:nvPr/>
        </p:nvGrpSpPr>
        <p:grpSpPr>
          <a:xfrm>
            <a:off x="1524000" y="1964551"/>
            <a:ext cx="9144000" cy="2928898"/>
            <a:chOff x="1524000" y="1122363"/>
            <a:chExt cx="9144000" cy="2928898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723B130F-A82D-FD63-40F9-5551B40675E9}"/>
                </a:ext>
              </a:extLst>
            </p:cNvPr>
            <p:cNvSpPr txBox="1">
              <a:spLocks/>
            </p:cNvSpPr>
            <p:nvPr/>
          </p:nvSpPr>
          <p:spPr>
            <a:xfrm>
              <a:off x="1524000" y="1122363"/>
              <a:ext cx="9144000" cy="2387600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az-Latn-AZ" sz="4400" dirty="0"/>
                <a:t>Mind Storm</a:t>
              </a:r>
            </a:p>
            <a:p>
              <a:pPr algn="ctr"/>
              <a:r>
                <a:rPr lang="en-US" sz="4400" dirty="0"/>
                <a:t>1000&gt;</a:t>
              </a:r>
            </a:p>
            <a:p>
              <a:pPr algn="ctr"/>
              <a:endParaRPr lang="en-US" b="1" dirty="0"/>
            </a:p>
            <a:p>
              <a:pPr algn="ctr"/>
              <a:r>
                <a:rPr lang="az-Latn-AZ" b="1" dirty="0"/>
                <a:t>Hər şey ilk 5 sualdan başlayır</a:t>
              </a:r>
              <a:endParaRPr lang="en-US" b="1" dirty="0"/>
            </a:p>
          </p:txBody>
        </p:sp>
        <p:sp>
          <p:nvSpPr>
            <p:cNvPr id="7" name="Subtitle 2">
              <a:extLst>
                <a:ext uri="{FF2B5EF4-FFF2-40B4-BE49-F238E27FC236}">
                  <a16:creationId xmlns:a16="http://schemas.microsoft.com/office/drawing/2014/main" id="{B922ED02-8990-CE2D-7662-73FC66E94D3F}"/>
                </a:ext>
              </a:extLst>
            </p:cNvPr>
            <p:cNvSpPr txBox="1">
              <a:spLocks/>
            </p:cNvSpPr>
            <p:nvPr/>
          </p:nvSpPr>
          <p:spPr>
            <a:xfrm>
              <a:off x="2071897" y="3681929"/>
              <a:ext cx="8048206" cy="36933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/>
                <a:t>Sual1: 500 Sual2: 400 Sual3: 200 Sual4: 100 Sual5: 300</a:t>
              </a:r>
            </a:p>
            <a:p>
              <a:pPr marL="0" indent="0">
                <a:buNone/>
              </a:pPr>
              <a:endParaRPr lang="en-US" dirty="0">
                <a:latin typeface="+mj-lt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698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E5354380-5EC6-4323-5F24-D7B63601902D}"/>
              </a:ext>
            </a:extLst>
          </p:cNvPr>
          <p:cNvGrpSpPr/>
          <p:nvPr/>
        </p:nvGrpSpPr>
        <p:grpSpPr>
          <a:xfrm>
            <a:off x="414195" y="907191"/>
            <a:ext cx="11363611" cy="5043619"/>
            <a:chOff x="376367" y="459758"/>
            <a:chExt cx="11363611" cy="5043619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CD8D94A-D9F8-8A6C-C6D9-10EF9E562370}"/>
                </a:ext>
              </a:extLst>
            </p:cNvPr>
            <p:cNvSpPr/>
            <p:nvPr/>
          </p:nvSpPr>
          <p:spPr>
            <a:xfrm>
              <a:off x="4815480" y="459758"/>
              <a:ext cx="2025007" cy="97676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War Time</a:t>
              </a:r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3CC0DB5F-8B6F-66BD-7282-4C67C5C5EA20}"/>
                </a:ext>
              </a:extLst>
            </p:cNvPr>
            <p:cNvCxnSpPr>
              <a:cxnSpLocks/>
              <a:stCxn id="2" idx="2"/>
              <a:endCxn id="5" idx="0"/>
            </p:cNvCxnSpPr>
            <p:nvPr/>
          </p:nvCxnSpPr>
          <p:spPr>
            <a:xfrm flipH="1">
              <a:off x="2974749" y="1436526"/>
              <a:ext cx="2853235" cy="4165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3523279-83F4-808A-1D27-36EEF5187BB3}"/>
                </a:ext>
              </a:extLst>
            </p:cNvPr>
            <p:cNvSpPr/>
            <p:nvPr/>
          </p:nvSpPr>
          <p:spPr>
            <a:xfrm>
              <a:off x="2400004" y="1853102"/>
              <a:ext cx="1149489" cy="80404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Attack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7A37B2D-100A-6CC9-2CD0-233BC0BE72C0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 flipH="1">
              <a:off x="2974748" y="2657150"/>
              <a:ext cx="1" cy="3831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083D27AB-BCCD-7A95-E878-7A5411C85118}"/>
                </a:ext>
              </a:extLst>
            </p:cNvPr>
            <p:cNvSpPr/>
            <p:nvPr/>
          </p:nvSpPr>
          <p:spPr>
            <a:xfrm>
              <a:off x="376367" y="4346049"/>
              <a:ext cx="1688424" cy="1145287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R</a:t>
              </a:r>
              <a:r>
                <a:rPr lang="az-Latn-AZ" dirty="0">
                  <a:solidFill>
                    <a:schemeClr val="bg1"/>
                  </a:solidFill>
                </a:rPr>
                <a:t>əqibin xalı 300 azalır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8" name="Diamond 27">
              <a:extLst>
                <a:ext uri="{FF2B5EF4-FFF2-40B4-BE49-F238E27FC236}">
                  <a16:creationId xmlns:a16="http://schemas.microsoft.com/office/drawing/2014/main" id="{80FB5DA5-F664-1FC3-40F2-B8CAF652F26F}"/>
                </a:ext>
              </a:extLst>
            </p:cNvPr>
            <p:cNvSpPr/>
            <p:nvPr/>
          </p:nvSpPr>
          <p:spPr>
            <a:xfrm>
              <a:off x="1728233" y="3040356"/>
              <a:ext cx="2507092" cy="1204878"/>
            </a:xfrm>
            <a:prstGeom prst="diamond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az-Latn-AZ" dirty="0">
                  <a:solidFill>
                    <a:schemeClr val="bg1"/>
                  </a:solidFill>
                </a:rPr>
                <a:t>Cavab Dogrudu</a:t>
              </a:r>
              <a:r>
                <a:rPr lang="en-US" dirty="0">
                  <a:solidFill>
                    <a:schemeClr val="bg1"/>
                  </a:solidFill>
                </a:rPr>
                <a:t>r?</a:t>
              </a:r>
            </a:p>
          </p:txBody>
        </p: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8B6B787F-74C2-B6FE-E5EB-7CBF5A9AA748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220579" y="3642795"/>
              <a:ext cx="631439" cy="703495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EE993E79-F280-0106-24F4-7593C7273349}"/>
                </a:ext>
              </a:extLst>
            </p:cNvPr>
            <p:cNvSpPr/>
            <p:nvPr/>
          </p:nvSpPr>
          <p:spPr>
            <a:xfrm>
              <a:off x="8375634" y="1865143"/>
              <a:ext cx="1149489" cy="80404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Attack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C6C5CC8-ADF2-B818-229F-7013226DA98F}"/>
                </a:ext>
              </a:extLst>
            </p:cNvPr>
            <p:cNvSpPr txBox="1"/>
            <p:nvPr/>
          </p:nvSpPr>
          <p:spPr>
            <a:xfrm>
              <a:off x="573936" y="3508721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az-Latn-AZ" dirty="0">
                  <a:solidFill>
                    <a:schemeClr val="bg1"/>
                  </a:solidFill>
                </a:rPr>
                <a:t>Bəli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FAE885F-F085-C467-B5AD-C042027C4D88}"/>
                </a:ext>
              </a:extLst>
            </p:cNvPr>
            <p:cNvSpPr txBox="1"/>
            <p:nvPr/>
          </p:nvSpPr>
          <p:spPr>
            <a:xfrm>
              <a:off x="4891329" y="3523764"/>
              <a:ext cx="598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az-Latn-AZ" dirty="0">
                  <a:solidFill>
                    <a:schemeClr val="bg1"/>
                  </a:solidFill>
                </a:rPr>
                <a:t>Xeyr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4C8EE1AB-BA98-4AFB-8F19-F7AD24405C6F}"/>
                </a:ext>
              </a:extLst>
            </p:cNvPr>
            <p:cNvCxnSpPr>
              <a:cxnSpLocks/>
              <a:endCxn id="52" idx="0"/>
            </p:cNvCxnSpPr>
            <p:nvPr/>
          </p:nvCxnSpPr>
          <p:spPr>
            <a:xfrm>
              <a:off x="5819357" y="1441778"/>
              <a:ext cx="3131022" cy="4233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CCFF5811-F503-E898-9806-CCFED7D7F3DC}"/>
                </a:ext>
              </a:extLst>
            </p:cNvPr>
            <p:cNvSpPr/>
            <p:nvPr/>
          </p:nvSpPr>
          <p:spPr>
            <a:xfrm>
              <a:off x="4035991" y="4341588"/>
              <a:ext cx="1688424" cy="1145287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az-Latn-AZ" dirty="0">
                  <a:solidFill>
                    <a:schemeClr val="bg1"/>
                  </a:solidFill>
                </a:rPr>
                <a:t>Oyunçunun xalı 300 azalır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90" name="Connector: Elbow 89">
              <a:extLst>
                <a:ext uri="{FF2B5EF4-FFF2-40B4-BE49-F238E27FC236}">
                  <a16:creationId xmlns:a16="http://schemas.microsoft.com/office/drawing/2014/main" id="{943ED734-EDDD-FA9B-2EE2-A763BA92B3D0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4238981" y="3642795"/>
              <a:ext cx="631439" cy="703495"/>
            </a:xfrm>
            <a:prstGeom prst="bent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2E6C501D-D0C8-D122-2439-A38EB5BDC1F6}"/>
                </a:ext>
              </a:extLst>
            </p:cNvPr>
            <p:cNvGrpSpPr/>
            <p:nvPr/>
          </p:nvGrpSpPr>
          <p:grpSpPr>
            <a:xfrm>
              <a:off x="6391930" y="2669191"/>
              <a:ext cx="5348048" cy="2834186"/>
              <a:chOff x="771678" y="2816339"/>
              <a:chExt cx="5348048" cy="2834186"/>
            </a:xfrm>
          </p:grpSpPr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C72E5C15-535C-BB8D-FBBD-C9DB59AC09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70059" y="2816339"/>
                <a:ext cx="1" cy="38310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Rectangle: Rounded Corners 93">
                <a:extLst>
                  <a:ext uri="{FF2B5EF4-FFF2-40B4-BE49-F238E27FC236}">
                    <a16:creationId xmlns:a16="http://schemas.microsoft.com/office/drawing/2014/main" id="{69C41859-E4C6-C5D3-6DC6-09204C123891}"/>
                  </a:ext>
                </a:extLst>
              </p:cNvPr>
              <p:cNvSpPr/>
              <p:nvPr/>
            </p:nvSpPr>
            <p:spPr>
              <a:xfrm>
                <a:off x="771678" y="4505238"/>
                <a:ext cx="1688424" cy="114528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az-Latn-AZ" dirty="0">
                    <a:solidFill>
                      <a:schemeClr val="bg1"/>
                    </a:solidFill>
                  </a:rPr>
                  <a:t>Oyunçunun xalı 300 artır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5" name="Diamond 94">
                <a:extLst>
                  <a:ext uri="{FF2B5EF4-FFF2-40B4-BE49-F238E27FC236}">
                    <a16:creationId xmlns:a16="http://schemas.microsoft.com/office/drawing/2014/main" id="{E5249C84-2EC0-9C92-C156-1BADE1A06755}"/>
                  </a:ext>
                </a:extLst>
              </p:cNvPr>
              <p:cNvSpPr/>
              <p:nvPr/>
            </p:nvSpPr>
            <p:spPr>
              <a:xfrm>
                <a:off x="2123544" y="3199545"/>
                <a:ext cx="2507092" cy="1204878"/>
              </a:xfrm>
              <a:prstGeom prst="diamond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az-Latn-AZ" dirty="0">
                    <a:solidFill>
                      <a:schemeClr val="bg1"/>
                    </a:solidFill>
                  </a:rPr>
                  <a:t>Cavab Dogrudu</a:t>
                </a:r>
                <a:r>
                  <a:rPr lang="en-US" dirty="0">
                    <a:solidFill>
                      <a:schemeClr val="bg1"/>
                    </a:solidFill>
                  </a:rPr>
                  <a:t>r?</a:t>
                </a:r>
              </a:p>
            </p:txBody>
          </p:sp>
          <p:cxnSp>
            <p:nvCxnSpPr>
              <p:cNvPr id="96" name="Connector: Elbow 95">
                <a:extLst>
                  <a:ext uri="{FF2B5EF4-FFF2-40B4-BE49-F238E27FC236}">
                    <a16:creationId xmlns:a16="http://schemas.microsoft.com/office/drawing/2014/main" id="{DB64D3A7-F757-BE9D-EAB1-1A9CEACF4F93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615890" y="3801984"/>
                <a:ext cx="631439" cy="70349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03AB8E1A-FC35-22DE-C525-6D8F1324CEBB}"/>
                  </a:ext>
                </a:extLst>
              </p:cNvPr>
              <p:cNvSpPr txBox="1"/>
              <p:nvPr/>
            </p:nvSpPr>
            <p:spPr>
              <a:xfrm>
                <a:off x="969247" y="3667910"/>
                <a:ext cx="53091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az-Latn-AZ" dirty="0">
                    <a:solidFill>
                      <a:schemeClr val="bg1"/>
                    </a:solidFill>
                  </a:rPr>
                  <a:t>Bəli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0661A0B5-2BEC-E3BA-3326-E1581E58C055}"/>
                  </a:ext>
                </a:extLst>
              </p:cNvPr>
              <p:cNvSpPr txBox="1"/>
              <p:nvPr/>
            </p:nvSpPr>
            <p:spPr>
              <a:xfrm>
                <a:off x="5286640" y="3682953"/>
                <a:ext cx="5987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az-Latn-AZ" dirty="0">
                    <a:solidFill>
                      <a:schemeClr val="bg1"/>
                    </a:solidFill>
                  </a:rPr>
                  <a:t>Xeyr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90DFED0A-6B50-2D09-D484-024941FF8A99}"/>
                  </a:ext>
                </a:extLst>
              </p:cNvPr>
              <p:cNvSpPr/>
              <p:nvPr/>
            </p:nvSpPr>
            <p:spPr>
              <a:xfrm>
                <a:off x="4431302" y="4500777"/>
                <a:ext cx="1688424" cy="114528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az-Latn-AZ" dirty="0">
                    <a:solidFill>
                      <a:schemeClr val="bg1"/>
                    </a:solidFill>
                  </a:rPr>
                  <a:t>Xallar sabit qalır və sıra növbəti tərəfə keçir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0" name="Connector: Elbow 99">
                <a:extLst>
                  <a:ext uri="{FF2B5EF4-FFF2-40B4-BE49-F238E27FC236}">
                    <a16:creationId xmlns:a16="http://schemas.microsoft.com/office/drawing/2014/main" id="{14807BE1-06A8-448B-0995-D5BDCF605F2A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H="1" flipV="1">
                <a:off x="4634292" y="3801984"/>
                <a:ext cx="631439" cy="70349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68242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FBA9DA-D3A7-C1FE-B8A3-38B5379FE456}"/>
              </a:ext>
            </a:extLst>
          </p:cNvPr>
          <p:cNvSpPr txBox="1"/>
          <p:nvPr/>
        </p:nvSpPr>
        <p:spPr>
          <a:xfrm>
            <a:off x="542375" y="1463727"/>
            <a:ext cx="12213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Online sat</a:t>
            </a:r>
            <a:r>
              <a:rPr lang="az-Latn-AZ" dirty="0"/>
              <a:t>ış platformalarında interaktiv alış-veriş imkanı yaradan və müştəri sadiqliyini gücləndirən bilik konteksti ilə qarşınızdayıq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698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1584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6683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391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388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7795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87</Words>
  <Application>Microsoft Office PowerPoint</Application>
  <PresentationFormat>Widescreen</PresentationFormat>
  <Paragraphs>21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Trivia War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Trivia War</dc:title>
  <dc:creator>Nezrin Babayeva</dc:creator>
  <cp:lastModifiedBy>Nezrin Babayeva</cp:lastModifiedBy>
  <cp:revision>3</cp:revision>
  <dcterms:created xsi:type="dcterms:W3CDTF">2023-12-10T05:26:05Z</dcterms:created>
  <dcterms:modified xsi:type="dcterms:W3CDTF">2023-12-10T08:03:43Z</dcterms:modified>
</cp:coreProperties>
</file>

<file path=docProps/thumbnail.jpeg>
</file>